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7532-9729-4AD6-8F1B-33BB5D2290A6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4DA7-2CAF-4B41-A691-B3DBF2BE4C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thotripsy.ru/wp-content/uploads/2018/10/pietre-rinichi-medpark-762x1024.jpg"/>
          <p:cNvPicPr>
            <a:picLocks noChangeAspect="1" noChangeArrowheads="1"/>
          </p:cNvPicPr>
          <p:nvPr/>
        </p:nvPicPr>
        <p:blipFill>
          <a:blip r:embed="rId2" cstate="print"/>
          <a:srcRect l="11962" t="12431" r="13875" b="12983"/>
          <a:stretch>
            <a:fillRect/>
          </a:stretch>
        </p:blipFill>
        <p:spPr bwMode="auto">
          <a:xfrm>
            <a:off x="2071670" y="0"/>
            <a:ext cx="4857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estclinic.ru/upload/resize_cache/iblock/247/1560_1040_2/111.png"/>
          <p:cNvPicPr>
            <a:picLocks noChangeAspect="1" noChangeArrowheads="1"/>
          </p:cNvPicPr>
          <p:nvPr/>
        </p:nvPicPr>
        <p:blipFill>
          <a:blip r:embed="rId2" cstate="print"/>
          <a:srcRect l="23494" t="6339" r="21965"/>
          <a:stretch>
            <a:fillRect/>
          </a:stretch>
        </p:blipFill>
        <p:spPr bwMode="auto">
          <a:xfrm>
            <a:off x="2000250" y="0"/>
            <a:ext cx="5929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ed-atlas.ru/wp-content/uploads/2018/12/post_5c03c5ac5d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2020-07-07T15:50:55Z</dcterms:created>
  <dcterms:modified xsi:type="dcterms:W3CDTF">2020-07-07T15:59:14Z</dcterms:modified>
</cp:coreProperties>
</file>